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4" r:id="rId59"/>
    <p:sldId id="325" r:id="rId60"/>
    <p:sldId id="326" r:id="rId61"/>
    <p:sldId id="327" r:id="rId62"/>
    <p:sldId id="306" r:id="rId63"/>
    <p:sldId id="296" r:id="rId64"/>
    <p:sldId id="311" r:id="rId65"/>
    <p:sldId id="320" r:id="rId66"/>
    <p:sldId id="32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7/25/2023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7/25/2023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7/25/2023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7/25/2023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7/25/2023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7/25/2023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7/25/2023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7/25/2023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7/25/2023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7/25/2023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7/25/2023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7/25/2023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67.JP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14</a:t>
            </a:r>
            <a:endParaRPr sz="2933" b="1">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5</a:t>
            </a:r>
            <a:endParaRPr sz="2933" b="1">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6</a:t>
            </a:r>
            <a:endParaRPr sz="2933" b="1">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(Mode)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143332" y="871602"/>
            <a:ext cx="4573648" cy="2674727"/>
          </a:xfrm>
          <a:prstGeom prst="rect">
            <a:avLst/>
          </a:prstGeom>
        </p:spPr>
      </p:pic>
    </p:spTree>
    <p:extLst>
      <p:ext uri="{BB962C8B-B14F-4D97-AF65-F5344CB8AC3E}">
        <p14:creationId xmlns:p14="http://schemas.microsoft.com/office/powerpoint/2010/main" val="2666136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37340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0436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TotalTime>
  <Words>1669</Words>
  <Application>Microsoft Office PowerPoint</Application>
  <PresentationFormat>Widescreen</PresentationFormat>
  <Paragraphs>365</Paragraphs>
  <Slides>66</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Calibri Light</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S</vt:lpstr>
      <vt:lpstr>S</vt:lpstr>
      <vt:lpstr>S</vt:lpstr>
      <vt:lpstr>S</vt:lpstr>
      <vt:lpstr>PowerPoint Presentation</vt:lpstr>
      <vt:lpstr>Big picture</vt:lpstr>
      <vt:lpstr>Multi-class/lable</vt:lpstr>
      <vt:lpstr>N unique | unique | value count</vt:lpstr>
      <vt:lpstr>Missing streak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19</cp:revision>
  <dcterms:created xsi:type="dcterms:W3CDTF">2023-07-12T20:54:41Z</dcterms:created>
  <dcterms:modified xsi:type="dcterms:W3CDTF">2023-07-26T03:23:54Z</dcterms:modified>
</cp:coreProperties>
</file>